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7" r:id="rId2"/>
    <p:sldId id="268" r:id="rId3"/>
    <p:sldId id="270" r:id="rId4"/>
    <p:sldId id="271" r:id="rId5"/>
    <p:sldId id="272" r:id="rId6"/>
    <p:sldId id="273" r:id="rId7"/>
    <p:sldId id="282" r:id="rId8"/>
    <p:sldId id="283" r:id="rId9"/>
    <p:sldId id="276" r:id="rId10"/>
    <p:sldId id="278" r:id="rId11"/>
    <p:sldId id="277" r:id="rId12"/>
    <p:sldId id="280" r:id="rId13"/>
    <p:sldId id="281" r:id="rId14"/>
    <p:sldId id="28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72" autoAdjust="0"/>
    <p:restoredTop sz="94660"/>
  </p:normalViewPr>
  <p:slideViewPr>
    <p:cSldViewPr snapToGrid="0">
      <p:cViewPr>
        <p:scale>
          <a:sx n="75" d="100"/>
          <a:sy n="75" d="100"/>
        </p:scale>
        <p:origin x="99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07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649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96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5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8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0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8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6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363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29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2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다리꼴 11">
            <a:extLst>
              <a:ext uri="{FF2B5EF4-FFF2-40B4-BE49-F238E27FC236}">
                <a16:creationId xmlns:a16="http://schemas.microsoft.com/office/drawing/2014/main" id="{8A830692-F50D-E852-14A6-73998371F472}"/>
              </a:ext>
            </a:extLst>
          </p:cNvPr>
          <p:cNvSpPr/>
          <p:nvPr/>
        </p:nvSpPr>
        <p:spPr>
          <a:xfrm flipV="1">
            <a:off x="3070104" y="2092677"/>
            <a:ext cx="5941451" cy="2803393"/>
          </a:xfrm>
          <a:prstGeom prst="trapezoid">
            <a:avLst>
              <a:gd name="adj" fmla="val 10702"/>
            </a:avLst>
          </a:prstGeom>
          <a:solidFill>
            <a:schemeClr val="bg1"/>
          </a:solidFill>
          <a:ln w="635000">
            <a:solidFill>
              <a:schemeClr val="bg1"/>
            </a:solidFill>
            <a:round/>
          </a:ln>
          <a:effectLst>
            <a:outerShdw blurRad="723900" dist="127000" dir="5400000" sx="93000" sy="9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FB22E1-7888-B231-717D-7387A2506881}"/>
              </a:ext>
            </a:extLst>
          </p:cNvPr>
          <p:cNvGrpSpPr/>
          <p:nvPr/>
        </p:nvGrpSpPr>
        <p:grpSpPr>
          <a:xfrm>
            <a:off x="3666979" y="1615087"/>
            <a:ext cx="4496163" cy="673117"/>
            <a:chOff x="410293" y="265030"/>
            <a:chExt cx="4496163" cy="673117"/>
          </a:xfrm>
          <a:effectLst>
            <a:outerShdw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2" name="사다리꼴 1">
              <a:extLst>
                <a:ext uri="{FF2B5EF4-FFF2-40B4-BE49-F238E27FC236}">
                  <a16:creationId xmlns:a16="http://schemas.microsoft.com/office/drawing/2014/main" id="{9A881C01-A232-1DA4-B274-3EC0F496D393}"/>
                </a:ext>
              </a:extLst>
            </p:cNvPr>
            <p:cNvSpPr/>
            <p:nvPr/>
          </p:nvSpPr>
          <p:spPr>
            <a:xfrm rot="-120000" flipV="1">
              <a:off x="410293" y="265030"/>
              <a:ext cx="4496163" cy="509136"/>
            </a:xfrm>
            <a:custGeom>
              <a:avLst/>
              <a:gdLst>
                <a:gd name="connsiteX0" fmla="*/ 0 w 4496163"/>
                <a:gd name="connsiteY0" fmla="*/ 509136 h 509136"/>
                <a:gd name="connsiteX1" fmla="*/ 86293 w 4496163"/>
                <a:gd name="connsiteY1" fmla="*/ 0 h 509136"/>
                <a:gd name="connsiteX2" fmla="*/ 4409870 w 4496163"/>
                <a:gd name="connsiteY2" fmla="*/ 0 h 509136"/>
                <a:gd name="connsiteX3" fmla="*/ 4496163 w 4496163"/>
                <a:gd name="connsiteY3" fmla="*/ 509136 h 509136"/>
                <a:gd name="connsiteX4" fmla="*/ 0 w 4496163"/>
                <a:gd name="connsiteY4" fmla="*/ 509136 h 509136"/>
                <a:gd name="connsiteX0" fmla="*/ 0 w 4496163"/>
                <a:gd name="connsiteY0" fmla="*/ 509136 h 509136"/>
                <a:gd name="connsiteX1" fmla="*/ 86293 w 4496163"/>
                <a:gd name="connsiteY1" fmla="*/ 0 h 509136"/>
                <a:gd name="connsiteX2" fmla="*/ 4414855 w 4496163"/>
                <a:gd name="connsiteY2" fmla="*/ 95119 h 509136"/>
                <a:gd name="connsiteX3" fmla="*/ 4496163 w 4496163"/>
                <a:gd name="connsiteY3" fmla="*/ 509136 h 509136"/>
                <a:gd name="connsiteX4" fmla="*/ 0 w 4496163"/>
                <a:gd name="connsiteY4" fmla="*/ 509136 h 5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6163" h="509136">
                  <a:moveTo>
                    <a:pt x="0" y="509136"/>
                  </a:moveTo>
                  <a:lnTo>
                    <a:pt x="86293" y="0"/>
                  </a:lnTo>
                  <a:lnTo>
                    <a:pt x="4414855" y="95119"/>
                  </a:lnTo>
                  <a:lnTo>
                    <a:pt x="4496163" y="509136"/>
                  </a:lnTo>
                  <a:lnTo>
                    <a:pt x="0" y="50913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42875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D7E18B6D-105B-9B0E-478D-54FC2EDF77AF}"/>
                </a:ext>
              </a:extLst>
            </p:cNvPr>
            <p:cNvSpPr/>
            <p:nvPr/>
          </p:nvSpPr>
          <p:spPr>
            <a:xfrm rot="20855802" flipH="1" flipV="1">
              <a:off x="4114940" y="641299"/>
              <a:ext cx="271234" cy="29684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CA98694-E96C-0813-7794-F27BF5C80C39}"/>
              </a:ext>
            </a:extLst>
          </p:cNvPr>
          <p:cNvSpPr/>
          <p:nvPr/>
        </p:nvSpPr>
        <p:spPr>
          <a:xfrm>
            <a:off x="3626126" y="1658615"/>
            <a:ext cx="113259" cy="131745"/>
          </a:xfrm>
          <a:custGeom>
            <a:avLst/>
            <a:gdLst>
              <a:gd name="connsiteX0" fmla="*/ 202586 w 202752"/>
              <a:gd name="connsiteY0" fmla="*/ 6282 h 197519"/>
              <a:gd name="connsiteX1" fmla="*/ 33517 w 202752"/>
              <a:gd name="connsiteY1" fmla="*/ 6282 h 197519"/>
              <a:gd name="connsiteX2" fmla="*/ 179 w 202752"/>
              <a:gd name="connsiteY2" fmla="*/ 49144 h 197519"/>
              <a:gd name="connsiteX3" fmla="*/ 38279 w 202752"/>
              <a:gd name="connsiteY3" fmla="*/ 194401 h 197519"/>
              <a:gd name="connsiteX4" fmla="*/ 52567 w 202752"/>
              <a:gd name="connsiteY4" fmla="*/ 142013 h 197519"/>
              <a:gd name="connsiteX5" fmla="*/ 64473 w 202752"/>
              <a:gd name="connsiteY5" fmla="*/ 63432 h 197519"/>
              <a:gd name="connsiteX6" fmla="*/ 202586 w 202752"/>
              <a:gd name="connsiteY6" fmla="*/ 6282 h 197519"/>
              <a:gd name="connsiteX0" fmla="*/ 202969 w 203135"/>
              <a:gd name="connsiteY0" fmla="*/ 6282 h 229725"/>
              <a:gd name="connsiteX1" fmla="*/ 33900 w 203135"/>
              <a:gd name="connsiteY1" fmla="*/ 6282 h 229725"/>
              <a:gd name="connsiteX2" fmla="*/ 562 w 203135"/>
              <a:gd name="connsiteY2" fmla="*/ 49144 h 229725"/>
              <a:gd name="connsiteX3" fmla="*/ 45806 w 203135"/>
              <a:gd name="connsiteY3" fmla="*/ 227739 h 229725"/>
              <a:gd name="connsiteX4" fmla="*/ 52950 w 203135"/>
              <a:gd name="connsiteY4" fmla="*/ 142013 h 229725"/>
              <a:gd name="connsiteX5" fmla="*/ 64856 w 203135"/>
              <a:gd name="connsiteY5" fmla="*/ 63432 h 229725"/>
              <a:gd name="connsiteX6" fmla="*/ 202969 w 203135"/>
              <a:gd name="connsiteY6" fmla="*/ 6282 h 229725"/>
              <a:gd name="connsiteX0" fmla="*/ 202969 w 203134"/>
              <a:gd name="connsiteY0" fmla="*/ 6282 h 229228"/>
              <a:gd name="connsiteX1" fmla="*/ 33900 w 203134"/>
              <a:gd name="connsiteY1" fmla="*/ 6282 h 229228"/>
              <a:gd name="connsiteX2" fmla="*/ 562 w 203134"/>
              <a:gd name="connsiteY2" fmla="*/ 49144 h 229228"/>
              <a:gd name="connsiteX3" fmla="*/ 45806 w 203134"/>
              <a:gd name="connsiteY3" fmla="*/ 227739 h 229228"/>
              <a:gd name="connsiteX4" fmla="*/ 45806 w 203134"/>
              <a:gd name="connsiteY4" fmla="*/ 132488 h 229228"/>
              <a:gd name="connsiteX5" fmla="*/ 64856 w 203134"/>
              <a:gd name="connsiteY5" fmla="*/ 63432 h 229228"/>
              <a:gd name="connsiteX6" fmla="*/ 202969 w 203134"/>
              <a:gd name="connsiteY6" fmla="*/ 6282 h 229228"/>
              <a:gd name="connsiteX0" fmla="*/ 202969 w 203107"/>
              <a:gd name="connsiteY0" fmla="*/ 5508 h 228454"/>
              <a:gd name="connsiteX1" fmla="*/ 33900 w 203107"/>
              <a:gd name="connsiteY1" fmla="*/ 5508 h 228454"/>
              <a:gd name="connsiteX2" fmla="*/ 562 w 203107"/>
              <a:gd name="connsiteY2" fmla="*/ 48370 h 228454"/>
              <a:gd name="connsiteX3" fmla="*/ 45806 w 203107"/>
              <a:gd name="connsiteY3" fmla="*/ 226965 h 228454"/>
              <a:gd name="connsiteX4" fmla="*/ 45806 w 203107"/>
              <a:gd name="connsiteY4" fmla="*/ 131714 h 228454"/>
              <a:gd name="connsiteX5" fmla="*/ 62475 w 203107"/>
              <a:gd name="connsiteY5" fmla="*/ 50751 h 228454"/>
              <a:gd name="connsiteX6" fmla="*/ 202969 w 203107"/>
              <a:gd name="connsiteY6" fmla="*/ 5508 h 228454"/>
              <a:gd name="connsiteX0" fmla="*/ 202969 w 203126"/>
              <a:gd name="connsiteY0" fmla="*/ 5508 h 228454"/>
              <a:gd name="connsiteX1" fmla="*/ 33900 w 203126"/>
              <a:gd name="connsiteY1" fmla="*/ 5508 h 228454"/>
              <a:gd name="connsiteX2" fmla="*/ 562 w 203126"/>
              <a:gd name="connsiteY2" fmla="*/ 48370 h 228454"/>
              <a:gd name="connsiteX3" fmla="*/ 45806 w 203126"/>
              <a:gd name="connsiteY3" fmla="*/ 226965 h 228454"/>
              <a:gd name="connsiteX4" fmla="*/ 45806 w 203126"/>
              <a:gd name="connsiteY4" fmla="*/ 131714 h 228454"/>
              <a:gd name="connsiteX5" fmla="*/ 62475 w 203126"/>
              <a:gd name="connsiteY5" fmla="*/ 50751 h 228454"/>
              <a:gd name="connsiteX6" fmla="*/ 202969 w 203126"/>
              <a:gd name="connsiteY6" fmla="*/ 5508 h 228454"/>
              <a:gd name="connsiteX0" fmla="*/ 202969 w 203126"/>
              <a:gd name="connsiteY0" fmla="*/ 5508 h 228454"/>
              <a:gd name="connsiteX1" fmla="*/ 33900 w 203126"/>
              <a:gd name="connsiteY1" fmla="*/ 5508 h 228454"/>
              <a:gd name="connsiteX2" fmla="*/ 562 w 203126"/>
              <a:gd name="connsiteY2" fmla="*/ 48370 h 228454"/>
              <a:gd name="connsiteX3" fmla="*/ 45806 w 203126"/>
              <a:gd name="connsiteY3" fmla="*/ 226965 h 228454"/>
              <a:gd name="connsiteX4" fmla="*/ 45806 w 203126"/>
              <a:gd name="connsiteY4" fmla="*/ 131714 h 228454"/>
              <a:gd name="connsiteX5" fmla="*/ 62475 w 203126"/>
              <a:gd name="connsiteY5" fmla="*/ 50751 h 228454"/>
              <a:gd name="connsiteX6" fmla="*/ 202969 w 203126"/>
              <a:gd name="connsiteY6" fmla="*/ 5508 h 228454"/>
              <a:gd name="connsiteX0" fmla="*/ 202969 w 203126"/>
              <a:gd name="connsiteY0" fmla="*/ 5508 h 228799"/>
              <a:gd name="connsiteX1" fmla="*/ 33900 w 203126"/>
              <a:gd name="connsiteY1" fmla="*/ 5508 h 228799"/>
              <a:gd name="connsiteX2" fmla="*/ 562 w 203126"/>
              <a:gd name="connsiteY2" fmla="*/ 48370 h 228799"/>
              <a:gd name="connsiteX3" fmla="*/ 45806 w 203126"/>
              <a:gd name="connsiteY3" fmla="*/ 226965 h 228799"/>
              <a:gd name="connsiteX4" fmla="*/ 45806 w 203126"/>
              <a:gd name="connsiteY4" fmla="*/ 131714 h 228799"/>
              <a:gd name="connsiteX5" fmla="*/ 62475 w 203126"/>
              <a:gd name="connsiteY5" fmla="*/ 50751 h 228799"/>
              <a:gd name="connsiteX6" fmla="*/ 202969 w 203126"/>
              <a:gd name="connsiteY6" fmla="*/ 5508 h 228799"/>
              <a:gd name="connsiteX0" fmla="*/ 202411 w 202451"/>
              <a:gd name="connsiteY0" fmla="*/ 12359 h 235650"/>
              <a:gd name="connsiteX1" fmla="*/ 47630 w 202451"/>
              <a:gd name="connsiteY1" fmla="*/ 2834 h 235650"/>
              <a:gd name="connsiteX2" fmla="*/ 4 w 202451"/>
              <a:gd name="connsiteY2" fmla="*/ 55221 h 235650"/>
              <a:gd name="connsiteX3" fmla="*/ 45248 w 202451"/>
              <a:gd name="connsiteY3" fmla="*/ 233816 h 235650"/>
              <a:gd name="connsiteX4" fmla="*/ 45248 w 202451"/>
              <a:gd name="connsiteY4" fmla="*/ 138565 h 235650"/>
              <a:gd name="connsiteX5" fmla="*/ 61917 w 202451"/>
              <a:gd name="connsiteY5" fmla="*/ 57602 h 235650"/>
              <a:gd name="connsiteX6" fmla="*/ 202411 w 202451"/>
              <a:gd name="connsiteY6" fmla="*/ 12359 h 235650"/>
              <a:gd name="connsiteX0" fmla="*/ 202411 w 202451"/>
              <a:gd name="connsiteY0" fmla="*/ 12878 h 235909"/>
              <a:gd name="connsiteX1" fmla="*/ 47630 w 202451"/>
              <a:gd name="connsiteY1" fmla="*/ 3353 h 235909"/>
              <a:gd name="connsiteX2" fmla="*/ 4 w 202451"/>
              <a:gd name="connsiteY2" fmla="*/ 62883 h 235909"/>
              <a:gd name="connsiteX3" fmla="*/ 45248 w 202451"/>
              <a:gd name="connsiteY3" fmla="*/ 234335 h 235909"/>
              <a:gd name="connsiteX4" fmla="*/ 45248 w 202451"/>
              <a:gd name="connsiteY4" fmla="*/ 139084 h 235909"/>
              <a:gd name="connsiteX5" fmla="*/ 61917 w 202451"/>
              <a:gd name="connsiteY5" fmla="*/ 58121 h 235909"/>
              <a:gd name="connsiteX6" fmla="*/ 202411 w 202451"/>
              <a:gd name="connsiteY6" fmla="*/ 12878 h 235909"/>
              <a:gd name="connsiteX0" fmla="*/ 202612 w 202652"/>
              <a:gd name="connsiteY0" fmla="*/ 12878 h 235909"/>
              <a:gd name="connsiteX1" fmla="*/ 47831 w 202652"/>
              <a:gd name="connsiteY1" fmla="*/ 3353 h 235909"/>
              <a:gd name="connsiteX2" fmla="*/ 205 w 202652"/>
              <a:gd name="connsiteY2" fmla="*/ 62883 h 235909"/>
              <a:gd name="connsiteX3" fmla="*/ 31162 w 202652"/>
              <a:gd name="connsiteY3" fmla="*/ 234335 h 235909"/>
              <a:gd name="connsiteX4" fmla="*/ 45449 w 202652"/>
              <a:gd name="connsiteY4" fmla="*/ 139084 h 235909"/>
              <a:gd name="connsiteX5" fmla="*/ 62118 w 202652"/>
              <a:gd name="connsiteY5" fmla="*/ 58121 h 235909"/>
              <a:gd name="connsiteX6" fmla="*/ 202612 w 202652"/>
              <a:gd name="connsiteY6" fmla="*/ 12878 h 235909"/>
              <a:gd name="connsiteX0" fmla="*/ 202600 w 202636"/>
              <a:gd name="connsiteY0" fmla="*/ 12878 h 235909"/>
              <a:gd name="connsiteX1" fmla="*/ 47819 w 202636"/>
              <a:gd name="connsiteY1" fmla="*/ 3353 h 235909"/>
              <a:gd name="connsiteX2" fmla="*/ 193 w 202636"/>
              <a:gd name="connsiteY2" fmla="*/ 62883 h 235909"/>
              <a:gd name="connsiteX3" fmla="*/ 31150 w 202636"/>
              <a:gd name="connsiteY3" fmla="*/ 234335 h 235909"/>
              <a:gd name="connsiteX4" fmla="*/ 33531 w 202636"/>
              <a:gd name="connsiteY4" fmla="*/ 139084 h 235909"/>
              <a:gd name="connsiteX5" fmla="*/ 62106 w 202636"/>
              <a:gd name="connsiteY5" fmla="*/ 58121 h 235909"/>
              <a:gd name="connsiteX6" fmla="*/ 202600 w 202636"/>
              <a:gd name="connsiteY6" fmla="*/ 12878 h 235909"/>
              <a:gd name="connsiteX0" fmla="*/ 202600 w 202636"/>
              <a:gd name="connsiteY0" fmla="*/ 12878 h 235909"/>
              <a:gd name="connsiteX1" fmla="*/ 47819 w 202636"/>
              <a:gd name="connsiteY1" fmla="*/ 3353 h 235909"/>
              <a:gd name="connsiteX2" fmla="*/ 193 w 202636"/>
              <a:gd name="connsiteY2" fmla="*/ 62883 h 235909"/>
              <a:gd name="connsiteX3" fmla="*/ 31150 w 202636"/>
              <a:gd name="connsiteY3" fmla="*/ 234335 h 235909"/>
              <a:gd name="connsiteX4" fmla="*/ 33531 w 202636"/>
              <a:gd name="connsiteY4" fmla="*/ 139084 h 235909"/>
              <a:gd name="connsiteX5" fmla="*/ 62106 w 202636"/>
              <a:gd name="connsiteY5" fmla="*/ 58121 h 235909"/>
              <a:gd name="connsiteX6" fmla="*/ 202600 w 202636"/>
              <a:gd name="connsiteY6" fmla="*/ 12878 h 235909"/>
              <a:gd name="connsiteX0" fmla="*/ 202600 w 202636"/>
              <a:gd name="connsiteY0" fmla="*/ 12878 h 235909"/>
              <a:gd name="connsiteX1" fmla="*/ 47819 w 202636"/>
              <a:gd name="connsiteY1" fmla="*/ 3353 h 235909"/>
              <a:gd name="connsiteX2" fmla="*/ 193 w 202636"/>
              <a:gd name="connsiteY2" fmla="*/ 62883 h 235909"/>
              <a:gd name="connsiteX3" fmla="*/ 31150 w 202636"/>
              <a:gd name="connsiteY3" fmla="*/ 234335 h 235909"/>
              <a:gd name="connsiteX4" fmla="*/ 33531 w 202636"/>
              <a:gd name="connsiteY4" fmla="*/ 139084 h 235909"/>
              <a:gd name="connsiteX5" fmla="*/ 62106 w 202636"/>
              <a:gd name="connsiteY5" fmla="*/ 58121 h 235909"/>
              <a:gd name="connsiteX6" fmla="*/ 202600 w 202636"/>
              <a:gd name="connsiteY6" fmla="*/ 12878 h 235909"/>
              <a:gd name="connsiteX0" fmla="*/ 202600 w 202639"/>
              <a:gd name="connsiteY0" fmla="*/ 12878 h 235909"/>
              <a:gd name="connsiteX1" fmla="*/ 47819 w 202639"/>
              <a:gd name="connsiteY1" fmla="*/ 3353 h 235909"/>
              <a:gd name="connsiteX2" fmla="*/ 193 w 202639"/>
              <a:gd name="connsiteY2" fmla="*/ 62883 h 235909"/>
              <a:gd name="connsiteX3" fmla="*/ 31150 w 202639"/>
              <a:gd name="connsiteY3" fmla="*/ 234335 h 235909"/>
              <a:gd name="connsiteX4" fmla="*/ 33531 w 202639"/>
              <a:gd name="connsiteY4" fmla="*/ 139084 h 235909"/>
              <a:gd name="connsiteX5" fmla="*/ 62106 w 202639"/>
              <a:gd name="connsiteY5" fmla="*/ 58121 h 235909"/>
              <a:gd name="connsiteX6" fmla="*/ 202600 w 202639"/>
              <a:gd name="connsiteY6" fmla="*/ 12878 h 235909"/>
              <a:gd name="connsiteX0" fmla="*/ 202600 w 202639"/>
              <a:gd name="connsiteY0" fmla="*/ 12682 h 235713"/>
              <a:gd name="connsiteX1" fmla="*/ 47819 w 202639"/>
              <a:gd name="connsiteY1" fmla="*/ 3157 h 235713"/>
              <a:gd name="connsiteX2" fmla="*/ 193 w 202639"/>
              <a:gd name="connsiteY2" fmla="*/ 62687 h 235713"/>
              <a:gd name="connsiteX3" fmla="*/ 31150 w 202639"/>
              <a:gd name="connsiteY3" fmla="*/ 234139 h 235713"/>
              <a:gd name="connsiteX4" fmla="*/ 33531 w 202639"/>
              <a:gd name="connsiteY4" fmla="*/ 138888 h 235713"/>
              <a:gd name="connsiteX5" fmla="*/ 62106 w 202639"/>
              <a:gd name="connsiteY5" fmla="*/ 50781 h 235713"/>
              <a:gd name="connsiteX6" fmla="*/ 202600 w 202639"/>
              <a:gd name="connsiteY6" fmla="*/ 12682 h 235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639" h="235713">
                <a:moveTo>
                  <a:pt x="202600" y="12682"/>
                </a:moveTo>
                <a:cubicBezTo>
                  <a:pt x="200219" y="4745"/>
                  <a:pt x="81553" y="-5177"/>
                  <a:pt x="47819" y="3157"/>
                </a:cubicBezTo>
                <a:cubicBezTo>
                  <a:pt x="14085" y="11491"/>
                  <a:pt x="2971" y="24190"/>
                  <a:pt x="193" y="62687"/>
                </a:cubicBezTo>
                <a:cubicBezTo>
                  <a:pt x="-2585" y="101184"/>
                  <a:pt x="25594" y="221439"/>
                  <a:pt x="31150" y="234139"/>
                </a:cubicBezTo>
                <a:cubicBezTo>
                  <a:pt x="36706" y="246839"/>
                  <a:pt x="33927" y="179766"/>
                  <a:pt x="33531" y="138888"/>
                </a:cubicBezTo>
                <a:cubicBezTo>
                  <a:pt x="30753" y="98009"/>
                  <a:pt x="24403" y="64671"/>
                  <a:pt x="62106" y="50781"/>
                </a:cubicBezTo>
                <a:cubicBezTo>
                  <a:pt x="99809" y="36891"/>
                  <a:pt x="204981" y="20619"/>
                  <a:pt x="202600" y="126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640011" y="1574232"/>
            <a:ext cx="44814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3200" i="1" kern="0" dirty="0" smtClean="0">
                <a:ln w="9525">
                  <a:noFill/>
                </a:ln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TRIP</a:t>
            </a:r>
            <a:endParaRPr lang="en-US" altLang="ko-KR" sz="3200" i="1" kern="0" dirty="0">
              <a:ln w="9525">
                <a:noFill/>
              </a:ln>
              <a:solidFill>
                <a:srgbClr val="FFC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4F8BC0-CA29-715D-1182-C24345D50ADD}"/>
              </a:ext>
            </a:extLst>
          </p:cNvPr>
          <p:cNvGrpSpPr/>
          <p:nvPr/>
        </p:nvGrpSpPr>
        <p:grpSpPr>
          <a:xfrm flipH="1">
            <a:off x="3466650" y="1497781"/>
            <a:ext cx="167065" cy="165990"/>
            <a:chOff x="11766362" y="266916"/>
            <a:chExt cx="321987" cy="319916"/>
          </a:xfrm>
          <a:solidFill>
            <a:srgbClr val="FFFF00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D632006-0C52-4E7D-9561-F1B02B45ECB7}"/>
                </a:ext>
              </a:extLst>
            </p:cNvPr>
            <p:cNvSpPr/>
            <p:nvPr/>
          </p:nvSpPr>
          <p:spPr>
            <a:xfrm rot="2700000">
              <a:off x="11949312" y="283808"/>
              <a:ext cx="45719" cy="207636"/>
            </a:xfrm>
            <a:prstGeom prst="roundRect">
              <a:avLst>
                <a:gd name="adj" fmla="val 50000"/>
              </a:avLst>
            </a:prstGeom>
            <a:grpFill/>
            <a:ln w="222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E2F32A6-FF05-75E1-B764-E45BD7167E05}"/>
                </a:ext>
              </a:extLst>
            </p:cNvPr>
            <p:cNvSpPr/>
            <p:nvPr/>
          </p:nvSpPr>
          <p:spPr>
            <a:xfrm rot="5400000">
              <a:off x="11993489" y="491973"/>
              <a:ext cx="45719" cy="144000"/>
            </a:xfrm>
            <a:prstGeom prst="roundRect">
              <a:avLst>
                <a:gd name="adj" fmla="val 50000"/>
              </a:avLst>
            </a:prstGeom>
            <a:grpFill/>
            <a:ln w="222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D84F53E-13FD-5234-581F-92803A8A1013}"/>
                </a:ext>
              </a:extLst>
            </p:cNvPr>
            <p:cNvSpPr/>
            <p:nvPr/>
          </p:nvSpPr>
          <p:spPr>
            <a:xfrm>
              <a:off x="11766362" y="266916"/>
              <a:ext cx="45719" cy="144000"/>
            </a:xfrm>
            <a:prstGeom prst="roundRect">
              <a:avLst>
                <a:gd name="adj" fmla="val 50000"/>
              </a:avLst>
            </a:prstGeom>
            <a:grpFill/>
            <a:ln w="222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992829" y="302886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altLang="ko-KR" sz="44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EPIC TRIP</a:t>
            </a:r>
            <a:endParaRPr lang="en-US" altLang="ko-KR" sz="44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731870" y="6267041"/>
            <a:ext cx="2340705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15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반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고석주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조시훈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5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104771"/>
            <a:ext cx="4481487" cy="74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기능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ea typeface="Tmon몬소리 Black" panose="02000A03000000000000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3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9747" y="9708614"/>
            <a:ext cx="2404558" cy="2033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69" y="1654454"/>
            <a:ext cx="5422281" cy="42538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38" y="1773607"/>
            <a:ext cx="4934423" cy="413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104771"/>
            <a:ext cx="4481487" cy="74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기능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ea typeface="Tmon몬소리 Black" panose="02000A03000000000000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3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9747" y="9708614"/>
            <a:ext cx="2404558" cy="20330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186414" y="848297"/>
            <a:ext cx="2218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내 계획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2624068" y="852468"/>
            <a:ext cx="690632" cy="25716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68" y="1662016"/>
            <a:ext cx="3136500" cy="46291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5" y="1662016"/>
            <a:ext cx="3249485" cy="47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104771"/>
            <a:ext cx="4481487" cy="74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기능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ea typeface="Tmon몬소리 Black" panose="02000A03000000000000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3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9747" y="9708614"/>
            <a:ext cx="2404558" cy="20330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186414" y="848297"/>
            <a:ext cx="2218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정보 공유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2624068" y="852468"/>
            <a:ext cx="690632" cy="25716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44" y="1263102"/>
            <a:ext cx="3788431" cy="51301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26" y="1260734"/>
            <a:ext cx="3476316" cy="538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0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104771"/>
            <a:ext cx="4481487" cy="74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기능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ea typeface="Tmon몬소리 Black" panose="02000A03000000000000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3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9747" y="9708614"/>
            <a:ext cx="2404558" cy="20330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186414" y="848297"/>
            <a:ext cx="2218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정보 공유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2624068" y="852468"/>
            <a:ext cx="690632" cy="25716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77" y="1368729"/>
            <a:ext cx="2835437" cy="50070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84" y="1406435"/>
            <a:ext cx="3932469" cy="47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4F8BC0-CA29-715D-1182-C24345D50ADD}"/>
              </a:ext>
            </a:extLst>
          </p:cNvPr>
          <p:cNvGrpSpPr/>
          <p:nvPr/>
        </p:nvGrpSpPr>
        <p:grpSpPr>
          <a:xfrm flipH="1">
            <a:off x="1052753" y="271498"/>
            <a:ext cx="167065" cy="165990"/>
            <a:chOff x="11766362" y="266916"/>
            <a:chExt cx="321987" cy="319916"/>
          </a:xfrm>
          <a:solidFill>
            <a:srgbClr val="FFFF00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D632006-0C52-4E7D-9561-F1B02B45ECB7}"/>
                </a:ext>
              </a:extLst>
            </p:cNvPr>
            <p:cNvSpPr/>
            <p:nvPr/>
          </p:nvSpPr>
          <p:spPr>
            <a:xfrm rot="2700000">
              <a:off x="11949312" y="283808"/>
              <a:ext cx="45719" cy="207636"/>
            </a:xfrm>
            <a:prstGeom prst="roundRect">
              <a:avLst>
                <a:gd name="adj" fmla="val 50000"/>
              </a:avLst>
            </a:prstGeom>
            <a:grpFill/>
            <a:ln w="222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E2F32A6-FF05-75E1-B764-E45BD7167E05}"/>
                </a:ext>
              </a:extLst>
            </p:cNvPr>
            <p:cNvSpPr/>
            <p:nvPr/>
          </p:nvSpPr>
          <p:spPr>
            <a:xfrm rot="5400000">
              <a:off x="11993489" y="491973"/>
              <a:ext cx="45719" cy="144000"/>
            </a:xfrm>
            <a:prstGeom prst="roundRect">
              <a:avLst>
                <a:gd name="adj" fmla="val 50000"/>
              </a:avLst>
            </a:prstGeom>
            <a:grpFill/>
            <a:ln w="222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D84F53E-13FD-5234-581F-92803A8A1013}"/>
                </a:ext>
              </a:extLst>
            </p:cNvPr>
            <p:cNvSpPr/>
            <p:nvPr/>
          </p:nvSpPr>
          <p:spPr>
            <a:xfrm>
              <a:off x="11766362" y="266916"/>
              <a:ext cx="45719" cy="144000"/>
            </a:xfrm>
            <a:prstGeom prst="roundRect">
              <a:avLst>
                <a:gd name="adj" fmla="val 50000"/>
              </a:avLst>
            </a:prstGeom>
            <a:grpFill/>
            <a:ln w="222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FB22E1-7888-B231-717D-7387A2506881}"/>
              </a:ext>
            </a:extLst>
          </p:cNvPr>
          <p:cNvGrpSpPr/>
          <p:nvPr/>
        </p:nvGrpSpPr>
        <p:grpSpPr>
          <a:xfrm>
            <a:off x="226757" y="475527"/>
            <a:ext cx="4496163" cy="673117"/>
            <a:chOff x="410293" y="265030"/>
            <a:chExt cx="4496163" cy="673117"/>
          </a:xfrm>
          <a:effectLst>
            <a:outerShdw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D7E18B6D-105B-9B0E-478D-54FC2EDF77AF}"/>
                </a:ext>
              </a:extLst>
            </p:cNvPr>
            <p:cNvSpPr/>
            <p:nvPr/>
          </p:nvSpPr>
          <p:spPr>
            <a:xfrm rot="20855802" flipH="1" flipV="1">
              <a:off x="4114940" y="641299"/>
              <a:ext cx="271234" cy="29684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다리꼴 1">
              <a:extLst>
                <a:ext uri="{FF2B5EF4-FFF2-40B4-BE49-F238E27FC236}">
                  <a16:creationId xmlns:a16="http://schemas.microsoft.com/office/drawing/2014/main" id="{9A881C01-A232-1DA4-B274-3EC0F496D393}"/>
                </a:ext>
              </a:extLst>
            </p:cNvPr>
            <p:cNvSpPr/>
            <p:nvPr/>
          </p:nvSpPr>
          <p:spPr>
            <a:xfrm rot="-120000" flipV="1">
              <a:off x="410293" y="265030"/>
              <a:ext cx="4496163" cy="509136"/>
            </a:xfrm>
            <a:custGeom>
              <a:avLst/>
              <a:gdLst>
                <a:gd name="connsiteX0" fmla="*/ 0 w 4496163"/>
                <a:gd name="connsiteY0" fmla="*/ 509136 h 509136"/>
                <a:gd name="connsiteX1" fmla="*/ 86293 w 4496163"/>
                <a:gd name="connsiteY1" fmla="*/ 0 h 509136"/>
                <a:gd name="connsiteX2" fmla="*/ 4409870 w 4496163"/>
                <a:gd name="connsiteY2" fmla="*/ 0 h 509136"/>
                <a:gd name="connsiteX3" fmla="*/ 4496163 w 4496163"/>
                <a:gd name="connsiteY3" fmla="*/ 509136 h 509136"/>
                <a:gd name="connsiteX4" fmla="*/ 0 w 4496163"/>
                <a:gd name="connsiteY4" fmla="*/ 509136 h 509136"/>
                <a:gd name="connsiteX0" fmla="*/ 0 w 4496163"/>
                <a:gd name="connsiteY0" fmla="*/ 509136 h 509136"/>
                <a:gd name="connsiteX1" fmla="*/ 86293 w 4496163"/>
                <a:gd name="connsiteY1" fmla="*/ 0 h 509136"/>
                <a:gd name="connsiteX2" fmla="*/ 4414855 w 4496163"/>
                <a:gd name="connsiteY2" fmla="*/ 95119 h 509136"/>
                <a:gd name="connsiteX3" fmla="*/ 4496163 w 4496163"/>
                <a:gd name="connsiteY3" fmla="*/ 509136 h 509136"/>
                <a:gd name="connsiteX4" fmla="*/ 0 w 4496163"/>
                <a:gd name="connsiteY4" fmla="*/ 509136 h 5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6163" h="509136">
                  <a:moveTo>
                    <a:pt x="0" y="509136"/>
                  </a:moveTo>
                  <a:lnTo>
                    <a:pt x="86293" y="0"/>
                  </a:lnTo>
                  <a:lnTo>
                    <a:pt x="4414855" y="95119"/>
                  </a:lnTo>
                  <a:lnTo>
                    <a:pt x="4496163" y="509136"/>
                  </a:lnTo>
                  <a:lnTo>
                    <a:pt x="0" y="50913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42875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110634" y="348317"/>
            <a:ext cx="44814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CONTENTS</a:t>
            </a:r>
            <a:endParaRPr lang="en-US" altLang="ko-KR" sz="3200" i="1" kern="0" dirty="0">
              <a:ln w="9525">
                <a:noFill/>
              </a:ln>
              <a:solidFill>
                <a:schemeClr val="accen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07717" y="2632150"/>
            <a:ext cx="43932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6600" b="1" i="1" kern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  <a:endParaRPr lang="en-US" altLang="ko-KR" sz="6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03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52074" y="-3633832"/>
            <a:ext cx="14142674" cy="10491832"/>
            <a:chOff x="-2045087" y="147724"/>
            <a:chExt cx="14142674" cy="10491832"/>
          </a:xfrm>
        </p:grpSpPr>
        <p:sp>
          <p:nvSpPr>
            <p:cNvPr id="65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-2045087" y="441505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D7E18B6D-105B-9B0E-478D-54FC2EDF77AF}"/>
                </a:ext>
              </a:extLst>
            </p:cNvPr>
            <p:cNvSpPr/>
            <p:nvPr/>
          </p:nvSpPr>
          <p:spPr>
            <a:xfrm rot="20855802" flipH="1" flipV="1">
              <a:off x="4114940" y="641299"/>
              <a:ext cx="271234" cy="29684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73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70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4F8BC0-CA29-715D-1182-C24345D50ADD}"/>
              </a:ext>
            </a:extLst>
          </p:cNvPr>
          <p:cNvGrpSpPr/>
          <p:nvPr/>
        </p:nvGrpSpPr>
        <p:grpSpPr>
          <a:xfrm flipH="1">
            <a:off x="1052753" y="271498"/>
            <a:ext cx="167065" cy="165990"/>
            <a:chOff x="11766362" y="266916"/>
            <a:chExt cx="321987" cy="319916"/>
          </a:xfrm>
          <a:solidFill>
            <a:srgbClr val="FFFF00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D632006-0C52-4E7D-9561-F1B02B45ECB7}"/>
                </a:ext>
              </a:extLst>
            </p:cNvPr>
            <p:cNvSpPr/>
            <p:nvPr/>
          </p:nvSpPr>
          <p:spPr>
            <a:xfrm rot="2700000">
              <a:off x="11949312" y="283808"/>
              <a:ext cx="45719" cy="207636"/>
            </a:xfrm>
            <a:prstGeom prst="roundRect">
              <a:avLst>
                <a:gd name="adj" fmla="val 50000"/>
              </a:avLst>
            </a:prstGeom>
            <a:grpFill/>
            <a:ln w="222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E2F32A6-FF05-75E1-B764-E45BD7167E05}"/>
                </a:ext>
              </a:extLst>
            </p:cNvPr>
            <p:cNvSpPr/>
            <p:nvPr/>
          </p:nvSpPr>
          <p:spPr>
            <a:xfrm rot="5400000">
              <a:off x="11993489" y="491973"/>
              <a:ext cx="45719" cy="144000"/>
            </a:xfrm>
            <a:prstGeom prst="roundRect">
              <a:avLst>
                <a:gd name="adj" fmla="val 50000"/>
              </a:avLst>
            </a:prstGeom>
            <a:grpFill/>
            <a:ln w="222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D84F53E-13FD-5234-581F-92803A8A1013}"/>
                </a:ext>
              </a:extLst>
            </p:cNvPr>
            <p:cNvSpPr/>
            <p:nvPr/>
          </p:nvSpPr>
          <p:spPr>
            <a:xfrm>
              <a:off x="11766362" y="266916"/>
              <a:ext cx="45719" cy="144000"/>
            </a:xfrm>
            <a:prstGeom prst="roundRect">
              <a:avLst>
                <a:gd name="adj" fmla="val 50000"/>
              </a:avLst>
            </a:prstGeom>
            <a:grpFill/>
            <a:ln w="2222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1301332" y="3776519"/>
            <a:ext cx="1173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03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88085" y="3776519"/>
            <a:ext cx="3200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 일정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896601" y="2457357"/>
            <a:ext cx="1173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04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56056" y="2434637"/>
            <a:ext cx="3200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구성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838546" y="3029482"/>
            <a:ext cx="1173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05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656056" y="3056627"/>
            <a:ext cx="3200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기능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768338" y="3689063"/>
            <a:ext cx="1173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06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483354" y="3654908"/>
            <a:ext cx="3200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시연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49276" y="2449778"/>
            <a:ext cx="1173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85198" y="2434638"/>
            <a:ext cx="3200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 역할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46971" y="3103688"/>
            <a:ext cx="1173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93324" y="3116938"/>
            <a:ext cx="3200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기획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FB22E1-7888-B231-717D-7387A2506881}"/>
              </a:ext>
            </a:extLst>
          </p:cNvPr>
          <p:cNvGrpSpPr/>
          <p:nvPr/>
        </p:nvGrpSpPr>
        <p:grpSpPr>
          <a:xfrm>
            <a:off x="226757" y="475527"/>
            <a:ext cx="4496163" cy="673117"/>
            <a:chOff x="410293" y="265030"/>
            <a:chExt cx="4496163" cy="673117"/>
          </a:xfrm>
          <a:effectLst>
            <a:outerShdw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D7E18B6D-105B-9B0E-478D-54FC2EDF77AF}"/>
                </a:ext>
              </a:extLst>
            </p:cNvPr>
            <p:cNvSpPr/>
            <p:nvPr/>
          </p:nvSpPr>
          <p:spPr>
            <a:xfrm rot="20855802" flipH="1" flipV="1">
              <a:off x="4114940" y="641299"/>
              <a:ext cx="271234" cy="29684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다리꼴 1">
              <a:extLst>
                <a:ext uri="{FF2B5EF4-FFF2-40B4-BE49-F238E27FC236}">
                  <a16:creationId xmlns:a16="http://schemas.microsoft.com/office/drawing/2014/main" id="{9A881C01-A232-1DA4-B274-3EC0F496D393}"/>
                </a:ext>
              </a:extLst>
            </p:cNvPr>
            <p:cNvSpPr/>
            <p:nvPr/>
          </p:nvSpPr>
          <p:spPr>
            <a:xfrm rot="-120000" flipV="1">
              <a:off x="410293" y="265030"/>
              <a:ext cx="4496163" cy="509136"/>
            </a:xfrm>
            <a:custGeom>
              <a:avLst/>
              <a:gdLst>
                <a:gd name="connsiteX0" fmla="*/ 0 w 4496163"/>
                <a:gd name="connsiteY0" fmla="*/ 509136 h 509136"/>
                <a:gd name="connsiteX1" fmla="*/ 86293 w 4496163"/>
                <a:gd name="connsiteY1" fmla="*/ 0 h 509136"/>
                <a:gd name="connsiteX2" fmla="*/ 4409870 w 4496163"/>
                <a:gd name="connsiteY2" fmla="*/ 0 h 509136"/>
                <a:gd name="connsiteX3" fmla="*/ 4496163 w 4496163"/>
                <a:gd name="connsiteY3" fmla="*/ 509136 h 509136"/>
                <a:gd name="connsiteX4" fmla="*/ 0 w 4496163"/>
                <a:gd name="connsiteY4" fmla="*/ 509136 h 509136"/>
                <a:gd name="connsiteX0" fmla="*/ 0 w 4496163"/>
                <a:gd name="connsiteY0" fmla="*/ 509136 h 509136"/>
                <a:gd name="connsiteX1" fmla="*/ 86293 w 4496163"/>
                <a:gd name="connsiteY1" fmla="*/ 0 h 509136"/>
                <a:gd name="connsiteX2" fmla="*/ 4414855 w 4496163"/>
                <a:gd name="connsiteY2" fmla="*/ 95119 h 509136"/>
                <a:gd name="connsiteX3" fmla="*/ 4496163 w 4496163"/>
                <a:gd name="connsiteY3" fmla="*/ 509136 h 509136"/>
                <a:gd name="connsiteX4" fmla="*/ 0 w 4496163"/>
                <a:gd name="connsiteY4" fmla="*/ 509136 h 50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6163" h="509136">
                  <a:moveTo>
                    <a:pt x="0" y="509136"/>
                  </a:moveTo>
                  <a:lnTo>
                    <a:pt x="86293" y="0"/>
                  </a:lnTo>
                  <a:lnTo>
                    <a:pt x="4414855" y="95119"/>
                  </a:lnTo>
                  <a:lnTo>
                    <a:pt x="4496163" y="509136"/>
                  </a:lnTo>
                  <a:lnTo>
                    <a:pt x="0" y="50913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42875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110634" y="348317"/>
            <a:ext cx="44814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CONTENTS</a:t>
            </a:r>
            <a:endParaRPr lang="en-US" altLang="ko-KR" sz="3200" i="1" kern="0" dirty="0">
              <a:ln w="9525">
                <a:noFill/>
              </a:ln>
              <a:solidFill>
                <a:schemeClr val="accen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6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86097"/>
            <a:ext cx="4481487" cy="74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en-US" altLang="ko-KR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시장분석</a:t>
            </a:r>
            <a:endParaRPr lang="ko-KR" altLang="en-US" sz="2000" dirty="0">
              <a:solidFill>
                <a:schemeClr val="accen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1028701" y="1707340"/>
            <a:ext cx="4279900" cy="3323674"/>
            <a:chOff x="247650" y="308558"/>
            <a:chExt cx="11849937" cy="6401718"/>
          </a:xfrm>
          <a:solidFill>
            <a:schemeClr val="accent1"/>
          </a:solidFill>
        </p:grpSpPr>
        <p:sp>
          <p:nvSpPr>
            <p:cNvPr id="34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grpFill/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  <a:grpFill/>
          </p:grpSpPr>
          <p:sp>
            <p:nvSpPr>
              <p:cNvPr id="42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9" name="직사각형 48"/>
          <p:cNvSpPr/>
          <p:nvPr/>
        </p:nvSpPr>
        <p:spPr>
          <a:xfrm>
            <a:off x="1642104" y="2010875"/>
            <a:ext cx="3200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 i="1" kern="0" dirty="0" smtClean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 분석</a:t>
            </a:r>
            <a:endParaRPr lang="en-US" altLang="ko-KR" sz="3600" b="1" i="1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47794" y="2690085"/>
            <a:ext cx="37131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ko-KR" altLang="en-US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한국인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여행자들이 여행을 떠나는 이유는 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그냥 떠나고 싶어서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(49%)'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와  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재충전하고 </a:t>
            </a:r>
            <a:r>
              <a:rPr lang="ko-KR" altLang="en-US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싶어서</a:t>
            </a:r>
            <a:r>
              <a:rPr lang="en-US" altLang="ko-KR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'. '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서핑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스키 등 모험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(12%)'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이나 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스포츠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콘서트 등 이벤트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(11</a:t>
            </a:r>
            <a:r>
              <a:rPr lang="en-US" altLang="ko-KR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%)'</a:t>
            </a:r>
            <a:r>
              <a:rPr lang="ko-KR" altLang="en-US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 맛집을 원하는 경우가 많음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304552" y="2690085"/>
            <a:ext cx="2302748" cy="1208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7567069" y="1632655"/>
            <a:ext cx="4279900" cy="3323674"/>
            <a:chOff x="247650" y="308558"/>
            <a:chExt cx="11849937" cy="6401718"/>
          </a:xfrm>
          <a:solidFill>
            <a:schemeClr val="accent1"/>
          </a:solidFill>
        </p:grpSpPr>
        <p:sp>
          <p:nvSpPr>
            <p:cNvPr id="51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grpFill/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2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  <a:grpFill/>
          </p:grpSpPr>
          <p:sp>
            <p:nvSpPr>
              <p:cNvPr id="54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7" name="직사각형 56"/>
          <p:cNvSpPr/>
          <p:nvPr/>
        </p:nvSpPr>
        <p:spPr>
          <a:xfrm>
            <a:off x="7658597" y="2432555"/>
            <a:ext cx="37131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open </a:t>
            </a:r>
            <a:r>
              <a:rPr lang="en-US" altLang="ko-KR" sz="16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api</a:t>
            </a:r>
            <a:r>
              <a:rPr lang="ko-KR" altLang="en-US" sz="16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</a:t>
            </a:r>
            <a:r>
              <a:rPr lang="ko-KR" altLang="en-US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이용하여 지도와 관광지 정보를 제공하여</a:t>
            </a:r>
            <a:r>
              <a:rPr lang="en-US" altLang="ko-KR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사용자에게 맞는 </a:t>
            </a:r>
            <a:r>
              <a:rPr lang="ko-KR" altLang="en-US" sz="16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관광지별</a:t>
            </a:r>
            <a:r>
              <a:rPr lang="ko-KR" altLang="en-US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여행 데이터를 제공하며</a:t>
            </a:r>
            <a:r>
              <a:rPr lang="en-US" altLang="ko-KR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 </a:t>
            </a:r>
            <a:r>
              <a:rPr lang="ko-KR" altLang="en-US" sz="16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계획및</a:t>
            </a:r>
            <a:r>
              <a:rPr lang="ko-KR" altLang="en-US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게시판을 제공하는 서비스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/>
            </a:r>
            <a:b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4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304377" y="54466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80612"/>
            <a:ext cx="4481487" cy="663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en-US" altLang="ko-KR" sz="2800" dirty="0" smtClean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 err="1" smtClean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개발일정</a:t>
            </a:r>
            <a:endParaRPr lang="ko-KR" altLang="en-US" sz="2800" dirty="0">
              <a:solidFill>
                <a:schemeClr val="accen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757672"/>
              </p:ext>
            </p:extLst>
          </p:nvPr>
        </p:nvGraphicFramePr>
        <p:xfrm>
          <a:off x="817334" y="1613254"/>
          <a:ext cx="10555516" cy="4449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7758">
                  <a:extLst>
                    <a:ext uri="{9D8B030D-6E8A-4147-A177-3AD203B41FA5}">
                      <a16:colId xmlns:a16="http://schemas.microsoft.com/office/drawing/2014/main" val="4231290014"/>
                    </a:ext>
                  </a:extLst>
                </a:gridCol>
                <a:gridCol w="5277758">
                  <a:extLst>
                    <a:ext uri="{9D8B030D-6E8A-4147-A177-3AD203B41FA5}">
                      <a16:colId xmlns:a16="http://schemas.microsoft.com/office/drawing/2014/main" val="2162600745"/>
                    </a:ext>
                  </a:extLst>
                </a:gridCol>
              </a:tblGrid>
              <a:tr h="335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날짜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업무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81790"/>
                  </a:ext>
                </a:extLst>
              </a:tr>
              <a:tr h="685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23.11.16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Attraction </a:t>
                      </a:r>
                      <a:r>
                        <a:rPr lang="en-US" altLang="ko-KR" baseline="0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api</a:t>
                      </a: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를 활용한 지도 연동</a:t>
                      </a:r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 user JWT </a:t>
                      </a:r>
                      <a:r>
                        <a:rPr lang="ko-KR" altLang="en-US" baseline="0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백엔드</a:t>
                      </a: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연결</a:t>
                      </a:r>
                      <a:endParaRPr lang="en-US" altLang="ko-KR" baseline="0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682197"/>
                  </a:ext>
                </a:extLst>
              </a:tr>
              <a:tr h="758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23.11.17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DB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최적화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Comment</a:t>
                      </a:r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FileInfo</a:t>
                      </a:r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테이블 생성</a:t>
                      </a:r>
                      <a:endParaRPr lang="en-US" altLang="ko-KR" baseline="0" dirty="0" smtClean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File 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다중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첨부 업로드 기능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017685"/>
                  </a:ext>
                </a:extLst>
              </a:tr>
              <a:tr h="640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23.11.20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카카오 </a:t>
                      </a:r>
                      <a:r>
                        <a:rPr lang="en-US" altLang="ko-KR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api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지도 사용하여 </a:t>
                      </a:r>
                      <a:r>
                        <a:rPr lang="ko-KR" altLang="en-US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마커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리스트 출력 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JWT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프론트 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USER</a:t>
                      </a:r>
                      <a:r>
                        <a:rPr lang="en-US" altLang="ko-KR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UI</a:t>
                      </a:r>
                      <a:r>
                        <a:rPr lang="ko-KR" altLang="en-US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화면 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078782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23.11.21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게시판 정렬 기능 구현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나의 여행계획 세부 기능 설계 </a:t>
                      </a:r>
                      <a:r>
                        <a:rPr lang="ko-KR" altLang="en-US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핫플레이스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UI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03766"/>
                  </a:ext>
                </a:extLst>
              </a:tr>
              <a:tr h="6896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23.11.22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네비게이션 가드 구현 선택한 관광지 정보 담기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카카오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API 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거리 </a:t>
                      </a:r>
                      <a:r>
                        <a:rPr lang="ko-KR" altLang="en-US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측정기능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38684"/>
                  </a:ext>
                </a:extLst>
              </a:tr>
              <a:tr h="670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23.11.23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비밀번호 찾기로 이메일 </a:t>
                      </a:r>
                      <a:r>
                        <a:rPr lang="ko-KR" altLang="en-US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확인기능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교통시간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계산기능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구현 검색기능 일부 수정</a:t>
                      </a:r>
                      <a:r>
                        <a:rPr lang="en-US" altLang="ko-KR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정보공유 기능</a:t>
                      </a:r>
                      <a:endParaRPr lang="ko-KR" altLang="en-US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73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104771"/>
            <a:ext cx="4481487" cy="74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구성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ea typeface="Tmon몬소리 Black" panose="02000A03000000000000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07" y="938587"/>
            <a:ext cx="11463186" cy="564133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04E953-8541-3435-15D8-94E8497F909F}"/>
              </a:ext>
            </a:extLst>
          </p:cNvPr>
          <p:cNvSpPr/>
          <p:nvPr/>
        </p:nvSpPr>
        <p:spPr>
          <a:xfrm>
            <a:off x="4086225" y="484490"/>
            <a:ext cx="262273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ERD</a:t>
            </a:r>
            <a:endParaRPr lang="ko-KR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4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104771"/>
            <a:ext cx="4481487" cy="74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서비스 구성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ea typeface="Tmon몬소리 Black" panose="02000A03000000000000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3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9747" y="9708614"/>
            <a:ext cx="2404558" cy="203304"/>
          </a:xfrm>
          <a:prstGeom prst="rect">
            <a:avLst/>
          </a:prstGeom>
        </p:spPr>
      </p:pic>
      <p:grpSp>
        <p:nvGrpSpPr>
          <p:cNvPr id="59" name="그룹 1010"/>
          <p:cNvGrpSpPr/>
          <p:nvPr/>
        </p:nvGrpSpPr>
        <p:grpSpPr>
          <a:xfrm>
            <a:off x="1780365" y="2957605"/>
            <a:ext cx="424438" cy="1243440"/>
            <a:chOff x="2310294" y="3838446"/>
            <a:chExt cx="824437" cy="1561064"/>
          </a:xfrm>
        </p:grpSpPr>
        <p:pic>
          <p:nvPicPr>
            <p:cNvPr id="60" name="Object 4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294" y="3838446"/>
              <a:ext cx="824437" cy="1561064"/>
            </a:xfrm>
            <a:prstGeom prst="rect">
              <a:avLst/>
            </a:prstGeom>
          </p:spPr>
        </p:pic>
      </p:grpSp>
      <p:grpSp>
        <p:nvGrpSpPr>
          <p:cNvPr id="61" name="그룹 1011"/>
          <p:cNvGrpSpPr/>
          <p:nvPr/>
        </p:nvGrpSpPr>
        <p:grpSpPr>
          <a:xfrm>
            <a:off x="2728228" y="3413429"/>
            <a:ext cx="902056" cy="532022"/>
            <a:chOff x="4217526" y="4618978"/>
            <a:chExt cx="1752172" cy="667922"/>
          </a:xfrm>
        </p:grpSpPr>
        <p:pic>
          <p:nvPicPr>
            <p:cNvPr id="62" name="Object 4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7526" y="4618978"/>
              <a:ext cx="1752172" cy="667922"/>
            </a:xfrm>
            <a:prstGeom prst="rect">
              <a:avLst/>
            </a:prstGeom>
          </p:spPr>
        </p:pic>
      </p:grpSp>
      <p:grpSp>
        <p:nvGrpSpPr>
          <p:cNvPr id="63" name="그룹 1012"/>
          <p:cNvGrpSpPr/>
          <p:nvPr/>
        </p:nvGrpSpPr>
        <p:grpSpPr>
          <a:xfrm>
            <a:off x="4736383" y="3864215"/>
            <a:ext cx="663935" cy="1027242"/>
            <a:chOff x="8523434" y="4789241"/>
            <a:chExt cx="1289641" cy="1289641"/>
          </a:xfrm>
        </p:grpSpPr>
        <p:pic>
          <p:nvPicPr>
            <p:cNvPr id="64" name="Object 5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3434" y="4789241"/>
              <a:ext cx="1289641" cy="1289641"/>
            </a:xfrm>
            <a:prstGeom prst="rect">
              <a:avLst/>
            </a:prstGeom>
          </p:spPr>
        </p:pic>
      </p:grpSp>
      <p:grpSp>
        <p:nvGrpSpPr>
          <p:cNvPr id="67" name="그룹 1014"/>
          <p:cNvGrpSpPr/>
          <p:nvPr/>
        </p:nvGrpSpPr>
        <p:grpSpPr>
          <a:xfrm>
            <a:off x="9506893" y="2528331"/>
            <a:ext cx="679287" cy="1050994"/>
            <a:chOff x="12801312" y="4754903"/>
            <a:chExt cx="1319460" cy="1319460"/>
          </a:xfrm>
        </p:grpSpPr>
        <p:pic>
          <p:nvPicPr>
            <p:cNvPr id="68" name="Object 5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1312" y="4754903"/>
              <a:ext cx="1319460" cy="1319460"/>
            </a:xfrm>
            <a:prstGeom prst="rect">
              <a:avLst/>
            </a:prstGeom>
          </p:spPr>
        </p:pic>
      </p:grpSp>
      <p:grpSp>
        <p:nvGrpSpPr>
          <p:cNvPr id="69" name="그룹 1015"/>
          <p:cNvGrpSpPr/>
          <p:nvPr/>
        </p:nvGrpSpPr>
        <p:grpSpPr>
          <a:xfrm>
            <a:off x="4773855" y="5368325"/>
            <a:ext cx="626463" cy="840030"/>
            <a:chOff x="7466600" y="6238677"/>
            <a:chExt cx="1216855" cy="1054608"/>
          </a:xfrm>
        </p:grpSpPr>
        <p:pic>
          <p:nvPicPr>
            <p:cNvPr id="70" name="Object 6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6600" y="6238677"/>
              <a:ext cx="1216855" cy="1054608"/>
            </a:xfrm>
            <a:prstGeom prst="rect">
              <a:avLst/>
            </a:prstGeom>
          </p:spPr>
        </p:pic>
      </p:grpSp>
      <p:grpSp>
        <p:nvGrpSpPr>
          <p:cNvPr id="71" name="그룹 1016"/>
          <p:cNvGrpSpPr/>
          <p:nvPr/>
        </p:nvGrpSpPr>
        <p:grpSpPr>
          <a:xfrm>
            <a:off x="4762395" y="2688518"/>
            <a:ext cx="611912" cy="946752"/>
            <a:chOff x="9631897" y="3430387"/>
            <a:chExt cx="1188591" cy="1188591"/>
          </a:xfrm>
        </p:grpSpPr>
        <p:pic>
          <p:nvPicPr>
            <p:cNvPr id="72" name="Object 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1897" y="3430387"/>
              <a:ext cx="1188591" cy="1188591"/>
            </a:xfrm>
            <a:prstGeom prst="rect">
              <a:avLst/>
            </a:prstGeom>
          </p:spPr>
        </p:pic>
      </p:grpSp>
      <p:grpSp>
        <p:nvGrpSpPr>
          <p:cNvPr id="73" name="그룹 1017"/>
          <p:cNvGrpSpPr/>
          <p:nvPr/>
        </p:nvGrpSpPr>
        <p:grpSpPr>
          <a:xfrm>
            <a:off x="1997109" y="4605611"/>
            <a:ext cx="661265" cy="1023110"/>
            <a:chOff x="4545847" y="6123754"/>
            <a:chExt cx="1284454" cy="1284454"/>
          </a:xfrm>
        </p:grpSpPr>
        <p:pic>
          <p:nvPicPr>
            <p:cNvPr id="74" name="Object 6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5847" y="6123754"/>
              <a:ext cx="1284454" cy="1284454"/>
            </a:xfrm>
            <a:prstGeom prst="rect">
              <a:avLst/>
            </a:prstGeom>
          </p:spPr>
        </p:pic>
      </p:grpSp>
      <p:grpSp>
        <p:nvGrpSpPr>
          <p:cNvPr id="75" name="그룹 1018"/>
          <p:cNvGrpSpPr/>
          <p:nvPr/>
        </p:nvGrpSpPr>
        <p:grpSpPr>
          <a:xfrm>
            <a:off x="5684905" y="3958304"/>
            <a:ext cx="619741" cy="805297"/>
            <a:chOff x="9754797" y="6129675"/>
            <a:chExt cx="1203798" cy="1011002"/>
          </a:xfrm>
        </p:grpSpPr>
        <p:pic>
          <p:nvPicPr>
            <p:cNvPr id="76" name="Object 6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4797" y="6129675"/>
              <a:ext cx="1203798" cy="1011002"/>
            </a:xfrm>
            <a:prstGeom prst="rect">
              <a:avLst/>
            </a:prstGeom>
          </p:spPr>
        </p:pic>
      </p:grpSp>
      <p:grpSp>
        <p:nvGrpSpPr>
          <p:cNvPr id="77" name="그룹 1019"/>
          <p:cNvGrpSpPr/>
          <p:nvPr/>
        </p:nvGrpSpPr>
        <p:grpSpPr>
          <a:xfrm>
            <a:off x="5834843" y="2701563"/>
            <a:ext cx="595049" cy="920661"/>
            <a:chOff x="7466600" y="3463143"/>
            <a:chExt cx="1155835" cy="1155835"/>
          </a:xfrm>
        </p:grpSpPr>
        <p:pic>
          <p:nvPicPr>
            <p:cNvPr id="78" name="Object 7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6600" y="3463143"/>
              <a:ext cx="1155835" cy="1155835"/>
            </a:xfrm>
            <a:prstGeom prst="rect">
              <a:avLst/>
            </a:prstGeom>
          </p:spPr>
        </p:pic>
      </p:grpSp>
      <p:grpSp>
        <p:nvGrpSpPr>
          <p:cNvPr id="79" name="그룹 1020"/>
          <p:cNvGrpSpPr/>
          <p:nvPr/>
        </p:nvGrpSpPr>
        <p:grpSpPr>
          <a:xfrm>
            <a:off x="7931898" y="3834786"/>
            <a:ext cx="545765" cy="784582"/>
            <a:chOff x="14639255" y="5445680"/>
            <a:chExt cx="1060105" cy="984996"/>
          </a:xfrm>
        </p:grpSpPr>
        <p:pic>
          <p:nvPicPr>
            <p:cNvPr id="80" name="Object 7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39255" y="5445680"/>
              <a:ext cx="1060105" cy="984996"/>
            </a:xfrm>
            <a:prstGeom prst="rect">
              <a:avLst/>
            </a:prstGeom>
          </p:spPr>
        </p:pic>
      </p:grpSp>
      <p:grpSp>
        <p:nvGrpSpPr>
          <p:cNvPr id="87" name="그룹 1024"/>
          <p:cNvGrpSpPr/>
          <p:nvPr/>
        </p:nvGrpSpPr>
        <p:grpSpPr>
          <a:xfrm>
            <a:off x="7592041" y="2647424"/>
            <a:ext cx="1431990" cy="620362"/>
            <a:chOff x="13424355" y="3635269"/>
            <a:chExt cx="2781526" cy="77882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24355" y="3635269"/>
              <a:ext cx="2781526" cy="778827"/>
            </a:xfrm>
            <a:prstGeom prst="rect">
              <a:avLst/>
            </a:prstGeom>
          </p:spPr>
        </p:pic>
      </p:grpSp>
      <p:grpSp>
        <p:nvGrpSpPr>
          <p:cNvPr id="89" name="그룹 1025"/>
          <p:cNvGrpSpPr/>
          <p:nvPr/>
        </p:nvGrpSpPr>
        <p:grpSpPr>
          <a:xfrm>
            <a:off x="9381991" y="4097792"/>
            <a:ext cx="1196108" cy="665809"/>
            <a:chOff x="12860519" y="6883610"/>
            <a:chExt cx="2323345" cy="835883"/>
          </a:xfrm>
        </p:grpSpPr>
        <p:pic>
          <p:nvPicPr>
            <p:cNvPr id="90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60519" y="6883610"/>
              <a:ext cx="2323345" cy="835883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D04E953-8541-3435-15D8-94E8497F909F}"/>
              </a:ext>
            </a:extLst>
          </p:cNvPr>
          <p:cNvSpPr/>
          <p:nvPr/>
        </p:nvSpPr>
        <p:spPr>
          <a:xfrm>
            <a:off x="4275177" y="611405"/>
            <a:ext cx="262273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기술 스택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D04E953-8541-3435-15D8-94E8497F909F}"/>
              </a:ext>
            </a:extLst>
          </p:cNvPr>
          <p:cNvSpPr/>
          <p:nvPr/>
        </p:nvSpPr>
        <p:spPr>
          <a:xfrm>
            <a:off x="1462660" y="1849180"/>
            <a:ext cx="262273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Back end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D04E953-8541-3435-15D8-94E8497F909F}"/>
              </a:ext>
            </a:extLst>
          </p:cNvPr>
          <p:cNvSpPr/>
          <p:nvPr/>
        </p:nvSpPr>
        <p:spPr>
          <a:xfrm>
            <a:off x="4088951" y="1736285"/>
            <a:ext cx="262273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Front end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D04E953-8541-3435-15D8-94E8497F909F}"/>
              </a:ext>
            </a:extLst>
          </p:cNvPr>
          <p:cNvSpPr/>
          <p:nvPr/>
        </p:nvSpPr>
        <p:spPr>
          <a:xfrm>
            <a:off x="7592041" y="1736285"/>
            <a:ext cx="262273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8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etc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5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104771"/>
            <a:ext cx="4481487" cy="74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기능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ea typeface="Tmon몬소리 Black" panose="02000A03000000000000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3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9747" y="9708614"/>
            <a:ext cx="2404558" cy="20330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047269" y="174692"/>
            <a:ext cx="2218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Login /	Join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269" y="562074"/>
            <a:ext cx="5629965" cy="36085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971" y="3149240"/>
            <a:ext cx="6769100" cy="32540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2699" y="1853615"/>
            <a:ext cx="34696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 </a:t>
            </a:r>
            <a:r>
              <a:rPr lang="ko-KR" altLang="en-US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및 비밀번호 규칙</a:t>
            </a:r>
            <a:r>
              <a:rPr lang="en-US" altLang="ko-KR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lang="ko-KR" altLang="en-US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 </a:t>
            </a:r>
            <a:r>
              <a:rPr lang="ko-KR" altLang="en-US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규칙</a:t>
            </a:r>
            <a:r>
              <a:rPr lang="en-US" altLang="ko-KR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ko-KR" altLang="en-US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 </a:t>
            </a:r>
            <a:r>
              <a:rPr lang="ko-KR" altLang="en-US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규칙</a:t>
            </a:r>
            <a:r>
              <a:rPr lang="en-US" altLang="ko-KR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규칙에 따라서 로그인 회원가입이 가능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로그인 기능</a:t>
            </a:r>
            <a:r>
              <a:rPr lang="en-US" altLang="ko-KR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lang="ko-KR" altLang="en-US" sz="12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사용자는 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정해진 규칙에 따라 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와 비밀번호를 입력하여 로그인할 수 있습니다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올바른 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와 비밀번호가 입력되었을 때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로그인 버튼을 클릭하면 </a:t>
            </a:r>
            <a:r>
              <a:rPr lang="ko-KR" altLang="en-US" sz="1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로그인이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성공하고 사용자를 대상 화면으로 이동합니다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 찾기 기능</a:t>
            </a:r>
            <a:r>
              <a:rPr lang="en-US" altLang="ko-KR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lang="ko-KR" altLang="en-US" sz="12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사용자가 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비밀번호를 잊어버렸을 때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"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 찾기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" 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링크 또는 버튼을 클릭할 수 있습니다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임시 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비밀번호를 보내는 기능을 </a:t>
            </a: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구현이메일을 통해 받은 안내에 따라 사용자는 새로운 비밀번호를 설정하거나 임시</a:t>
            </a:r>
            <a:endParaRPr lang="en-US" altLang="ko-KR" sz="1200" b="0" i="0" dirty="0"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5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104771"/>
            <a:ext cx="4481487" cy="74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기능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ea typeface="Tmon몬소리 Black" panose="02000A03000000000000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3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9747" y="9708614"/>
            <a:ext cx="2404558" cy="20330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157835" y="264540"/>
            <a:ext cx="2218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Login /	Join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56" y="864737"/>
            <a:ext cx="3486637" cy="54300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189" y="1009286"/>
            <a:ext cx="3458874" cy="51588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99993" y="2064526"/>
            <a:ext cx="2270208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1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프로필 수정</a:t>
            </a:r>
            <a:r>
              <a:rPr lang="en-US" altLang="ko-KR" sz="11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lang="ko-KR" altLang="en-US" sz="1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수정된 </a:t>
            </a:r>
            <a:r>
              <a:rPr lang="ko-KR" altLang="en-US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프로필 정보는 데이터베이스에 업데이트되어 사용자의 새로운 프로필을 반영합니다</a:t>
            </a:r>
            <a:r>
              <a:rPr lang="en-US" altLang="ko-KR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1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 정보 수정</a:t>
            </a:r>
            <a:r>
              <a:rPr lang="en-US" altLang="ko-KR" sz="11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lang="ko-KR" altLang="en-US" sz="11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사용자는 </a:t>
            </a:r>
            <a:r>
              <a:rPr lang="en-US" altLang="ko-KR" sz="1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ID, </a:t>
            </a:r>
            <a:r>
              <a:rPr lang="ko-KR" altLang="en-US" sz="1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</a:t>
            </a:r>
            <a:r>
              <a:rPr lang="en-US" altLang="ko-KR" sz="1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이메일 등의 중요한 회원 정보를 수정할 수 있습니다</a:t>
            </a:r>
            <a:r>
              <a:rPr lang="en-US" altLang="ko-KR" sz="1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1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변경된 </a:t>
            </a:r>
            <a:r>
              <a:rPr lang="ko-KR" altLang="en-US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정보는 안전한 방식으로 저장되어 데이터베이스에 업데이트됩니다</a:t>
            </a:r>
            <a:r>
              <a:rPr lang="en-US" altLang="ko-KR" sz="1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altLang="ko-KR" sz="1100" b="0" i="0" dirty="0"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9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7E9489-BCDB-8799-A82E-3C4E5B2246D9}"/>
              </a:ext>
            </a:extLst>
          </p:cNvPr>
          <p:cNvGrpSpPr/>
          <p:nvPr/>
        </p:nvGrpSpPr>
        <p:grpSpPr>
          <a:xfrm>
            <a:off x="209964" y="147724"/>
            <a:ext cx="11887623" cy="6562552"/>
            <a:chOff x="209964" y="147724"/>
            <a:chExt cx="11887623" cy="656255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A830692-F50D-E852-14A6-73998371F472}"/>
                </a:ext>
              </a:extLst>
            </p:cNvPr>
            <p:cNvSpPr/>
            <p:nvPr/>
          </p:nvSpPr>
          <p:spPr>
            <a:xfrm>
              <a:off x="247650" y="485776"/>
              <a:ext cx="11696699" cy="6224500"/>
            </a:xfrm>
            <a:prstGeom prst="roundRect">
              <a:avLst>
                <a:gd name="adj" fmla="val 4458"/>
              </a:avLst>
            </a:prstGeom>
            <a:solidFill>
              <a:schemeClr val="bg1"/>
            </a:solidFill>
            <a:ln w="635000">
              <a:noFill/>
              <a:round/>
            </a:ln>
            <a:effectLst>
              <a:outerShdw dist="889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DFB22E1-7888-B231-717D-7387A2506881}"/>
                </a:ext>
              </a:extLst>
            </p:cNvPr>
            <p:cNvGrpSpPr/>
            <p:nvPr/>
          </p:nvGrpSpPr>
          <p:grpSpPr>
            <a:xfrm>
              <a:off x="410293" y="265030"/>
              <a:ext cx="4496163" cy="673117"/>
              <a:chOff x="410293" y="265030"/>
              <a:chExt cx="4496163" cy="673117"/>
            </a:xfrm>
            <a:effectLst>
              <a:outerShdw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" name="사다리꼴 1">
                <a:extLst>
                  <a:ext uri="{FF2B5EF4-FFF2-40B4-BE49-F238E27FC236}">
                    <a16:creationId xmlns:a16="http://schemas.microsoft.com/office/drawing/2014/main" id="{9A881C01-A232-1DA4-B274-3EC0F496D393}"/>
                  </a:ext>
                </a:extLst>
              </p:cNvPr>
              <p:cNvSpPr/>
              <p:nvPr/>
            </p:nvSpPr>
            <p:spPr>
              <a:xfrm rot="-120000" flipV="1">
                <a:off x="410293" y="265030"/>
                <a:ext cx="4496163" cy="509136"/>
              </a:xfrm>
              <a:custGeom>
                <a:avLst/>
                <a:gdLst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09870 w 4496163"/>
                  <a:gd name="connsiteY2" fmla="*/ 0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  <a:gd name="connsiteX0" fmla="*/ 0 w 4496163"/>
                  <a:gd name="connsiteY0" fmla="*/ 509136 h 509136"/>
                  <a:gd name="connsiteX1" fmla="*/ 86293 w 4496163"/>
                  <a:gd name="connsiteY1" fmla="*/ 0 h 509136"/>
                  <a:gd name="connsiteX2" fmla="*/ 4414855 w 4496163"/>
                  <a:gd name="connsiteY2" fmla="*/ 95119 h 509136"/>
                  <a:gd name="connsiteX3" fmla="*/ 4496163 w 4496163"/>
                  <a:gd name="connsiteY3" fmla="*/ 509136 h 509136"/>
                  <a:gd name="connsiteX4" fmla="*/ 0 w 4496163"/>
                  <a:gd name="connsiteY4" fmla="*/ 509136 h 509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6163" h="509136">
                    <a:moveTo>
                      <a:pt x="0" y="509136"/>
                    </a:moveTo>
                    <a:lnTo>
                      <a:pt x="86293" y="0"/>
                    </a:lnTo>
                    <a:lnTo>
                      <a:pt x="4414855" y="95119"/>
                    </a:lnTo>
                    <a:lnTo>
                      <a:pt x="4496163" y="509136"/>
                    </a:lnTo>
                    <a:lnTo>
                      <a:pt x="0" y="50913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142875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각 삼각형 4">
                <a:extLst>
                  <a:ext uri="{FF2B5EF4-FFF2-40B4-BE49-F238E27FC236}">
                    <a16:creationId xmlns:a16="http://schemas.microsoft.com/office/drawing/2014/main" id="{D7E18B6D-105B-9B0E-478D-54FC2EDF77AF}"/>
                  </a:ext>
                </a:extLst>
              </p:cNvPr>
              <p:cNvSpPr/>
              <p:nvPr/>
            </p:nvSpPr>
            <p:spPr>
              <a:xfrm rot="20855802" flipH="1" flipV="1">
                <a:off x="4114940" y="641299"/>
                <a:ext cx="271234" cy="296848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CA98694-E96C-0813-7794-F27BF5C80C39}"/>
                </a:ext>
              </a:extLst>
            </p:cNvPr>
            <p:cNvSpPr/>
            <p:nvPr/>
          </p:nvSpPr>
          <p:spPr>
            <a:xfrm>
              <a:off x="369440" y="308558"/>
              <a:ext cx="113259" cy="131745"/>
            </a:xfrm>
            <a:custGeom>
              <a:avLst/>
              <a:gdLst>
                <a:gd name="connsiteX0" fmla="*/ 202586 w 202752"/>
                <a:gd name="connsiteY0" fmla="*/ 6282 h 197519"/>
                <a:gd name="connsiteX1" fmla="*/ 33517 w 202752"/>
                <a:gd name="connsiteY1" fmla="*/ 6282 h 197519"/>
                <a:gd name="connsiteX2" fmla="*/ 179 w 202752"/>
                <a:gd name="connsiteY2" fmla="*/ 49144 h 197519"/>
                <a:gd name="connsiteX3" fmla="*/ 38279 w 202752"/>
                <a:gd name="connsiteY3" fmla="*/ 194401 h 197519"/>
                <a:gd name="connsiteX4" fmla="*/ 52567 w 202752"/>
                <a:gd name="connsiteY4" fmla="*/ 142013 h 197519"/>
                <a:gd name="connsiteX5" fmla="*/ 64473 w 202752"/>
                <a:gd name="connsiteY5" fmla="*/ 63432 h 197519"/>
                <a:gd name="connsiteX6" fmla="*/ 202586 w 202752"/>
                <a:gd name="connsiteY6" fmla="*/ 6282 h 197519"/>
                <a:gd name="connsiteX0" fmla="*/ 202969 w 203135"/>
                <a:gd name="connsiteY0" fmla="*/ 6282 h 229725"/>
                <a:gd name="connsiteX1" fmla="*/ 33900 w 203135"/>
                <a:gd name="connsiteY1" fmla="*/ 6282 h 229725"/>
                <a:gd name="connsiteX2" fmla="*/ 562 w 203135"/>
                <a:gd name="connsiteY2" fmla="*/ 49144 h 229725"/>
                <a:gd name="connsiteX3" fmla="*/ 45806 w 203135"/>
                <a:gd name="connsiteY3" fmla="*/ 227739 h 229725"/>
                <a:gd name="connsiteX4" fmla="*/ 52950 w 203135"/>
                <a:gd name="connsiteY4" fmla="*/ 142013 h 229725"/>
                <a:gd name="connsiteX5" fmla="*/ 64856 w 203135"/>
                <a:gd name="connsiteY5" fmla="*/ 63432 h 229725"/>
                <a:gd name="connsiteX6" fmla="*/ 202969 w 203135"/>
                <a:gd name="connsiteY6" fmla="*/ 6282 h 229725"/>
                <a:gd name="connsiteX0" fmla="*/ 202969 w 203134"/>
                <a:gd name="connsiteY0" fmla="*/ 6282 h 229228"/>
                <a:gd name="connsiteX1" fmla="*/ 33900 w 203134"/>
                <a:gd name="connsiteY1" fmla="*/ 6282 h 229228"/>
                <a:gd name="connsiteX2" fmla="*/ 562 w 203134"/>
                <a:gd name="connsiteY2" fmla="*/ 49144 h 229228"/>
                <a:gd name="connsiteX3" fmla="*/ 45806 w 203134"/>
                <a:gd name="connsiteY3" fmla="*/ 227739 h 229228"/>
                <a:gd name="connsiteX4" fmla="*/ 45806 w 203134"/>
                <a:gd name="connsiteY4" fmla="*/ 132488 h 229228"/>
                <a:gd name="connsiteX5" fmla="*/ 64856 w 203134"/>
                <a:gd name="connsiteY5" fmla="*/ 63432 h 229228"/>
                <a:gd name="connsiteX6" fmla="*/ 202969 w 203134"/>
                <a:gd name="connsiteY6" fmla="*/ 6282 h 229228"/>
                <a:gd name="connsiteX0" fmla="*/ 202969 w 203107"/>
                <a:gd name="connsiteY0" fmla="*/ 5508 h 228454"/>
                <a:gd name="connsiteX1" fmla="*/ 33900 w 203107"/>
                <a:gd name="connsiteY1" fmla="*/ 5508 h 228454"/>
                <a:gd name="connsiteX2" fmla="*/ 562 w 203107"/>
                <a:gd name="connsiteY2" fmla="*/ 48370 h 228454"/>
                <a:gd name="connsiteX3" fmla="*/ 45806 w 203107"/>
                <a:gd name="connsiteY3" fmla="*/ 226965 h 228454"/>
                <a:gd name="connsiteX4" fmla="*/ 45806 w 203107"/>
                <a:gd name="connsiteY4" fmla="*/ 131714 h 228454"/>
                <a:gd name="connsiteX5" fmla="*/ 62475 w 203107"/>
                <a:gd name="connsiteY5" fmla="*/ 50751 h 228454"/>
                <a:gd name="connsiteX6" fmla="*/ 202969 w 203107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454"/>
                <a:gd name="connsiteX1" fmla="*/ 33900 w 203126"/>
                <a:gd name="connsiteY1" fmla="*/ 5508 h 228454"/>
                <a:gd name="connsiteX2" fmla="*/ 562 w 203126"/>
                <a:gd name="connsiteY2" fmla="*/ 48370 h 228454"/>
                <a:gd name="connsiteX3" fmla="*/ 45806 w 203126"/>
                <a:gd name="connsiteY3" fmla="*/ 226965 h 228454"/>
                <a:gd name="connsiteX4" fmla="*/ 45806 w 203126"/>
                <a:gd name="connsiteY4" fmla="*/ 131714 h 228454"/>
                <a:gd name="connsiteX5" fmla="*/ 62475 w 203126"/>
                <a:gd name="connsiteY5" fmla="*/ 50751 h 228454"/>
                <a:gd name="connsiteX6" fmla="*/ 202969 w 203126"/>
                <a:gd name="connsiteY6" fmla="*/ 5508 h 228454"/>
                <a:gd name="connsiteX0" fmla="*/ 202969 w 203126"/>
                <a:gd name="connsiteY0" fmla="*/ 5508 h 228799"/>
                <a:gd name="connsiteX1" fmla="*/ 33900 w 203126"/>
                <a:gd name="connsiteY1" fmla="*/ 5508 h 228799"/>
                <a:gd name="connsiteX2" fmla="*/ 562 w 203126"/>
                <a:gd name="connsiteY2" fmla="*/ 48370 h 228799"/>
                <a:gd name="connsiteX3" fmla="*/ 45806 w 203126"/>
                <a:gd name="connsiteY3" fmla="*/ 226965 h 228799"/>
                <a:gd name="connsiteX4" fmla="*/ 45806 w 203126"/>
                <a:gd name="connsiteY4" fmla="*/ 131714 h 228799"/>
                <a:gd name="connsiteX5" fmla="*/ 62475 w 203126"/>
                <a:gd name="connsiteY5" fmla="*/ 50751 h 228799"/>
                <a:gd name="connsiteX6" fmla="*/ 202969 w 203126"/>
                <a:gd name="connsiteY6" fmla="*/ 5508 h 228799"/>
                <a:gd name="connsiteX0" fmla="*/ 202411 w 202451"/>
                <a:gd name="connsiteY0" fmla="*/ 12359 h 235650"/>
                <a:gd name="connsiteX1" fmla="*/ 47630 w 202451"/>
                <a:gd name="connsiteY1" fmla="*/ 2834 h 235650"/>
                <a:gd name="connsiteX2" fmla="*/ 4 w 202451"/>
                <a:gd name="connsiteY2" fmla="*/ 55221 h 235650"/>
                <a:gd name="connsiteX3" fmla="*/ 45248 w 202451"/>
                <a:gd name="connsiteY3" fmla="*/ 233816 h 235650"/>
                <a:gd name="connsiteX4" fmla="*/ 45248 w 202451"/>
                <a:gd name="connsiteY4" fmla="*/ 138565 h 235650"/>
                <a:gd name="connsiteX5" fmla="*/ 61917 w 202451"/>
                <a:gd name="connsiteY5" fmla="*/ 57602 h 235650"/>
                <a:gd name="connsiteX6" fmla="*/ 202411 w 202451"/>
                <a:gd name="connsiteY6" fmla="*/ 12359 h 235650"/>
                <a:gd name="connsiteX0" fmla="*/ 202411 w 202451"/>
                <a:gd name="connsiteY0" fmla="*/ 12878 h 235909"/>
                <a:gd name="connsiteX1" fmla="*/ 47630 w 202451"/>
                <a:gd name="connsiteY1" fmla="*/ 3353 h 235909"/>
                <a:gd name="connsiteX2" fmla="*/ 4 w 202451"/>
                <a:gd name="connsiteY2" fmla="*/ 62883 h 235909"/>
                <a:gd name="connsiteX3" fmla="*/ 45248 w 202451"/>
                <a:gd name="connsiteY3" fmla="*/ 234335 h 235909"/>
                <a:gd name="connsiteX4" fmla="*/ 45248 w 202451"/>
                <a:gd name="connsiteY4" fmla="*/ 139084 h 235909"/>
                <a:gd name="connsiteX5" fmla="*/ 61917 w 202451"/>
                <a:gd name="connsiteY5" fmla="*/ 58121 h 235909"/>
                <a:gd name="connsiteX6" fmla="*/ 202411 w 202451"/>
                <a:gd name="connsiteY6" fmla="*/ 12878 h 235909"/>
                <a:gd name="connsiteX0" fmla="*/ 202612 w 202652"/>
                <a:gd name="connsiteY0" fmla="*/ 12878 h 235909"/>
                <a:gd name="connsiteX1" fmla="*/ 47831 w 202652"/>
                <a:gd name="connsiteY1" fmla="*/ 3353 h 235909"/>
                <a:gd name="connsiteX2" fmla="*/ 205 w 202652"/>
                <a:gd name="connsiteY2" fmla="*/ 62883 h 235909"/>
                <a:gd name="connsiteX3" fmla="*/ 31162 w 202652"/>
                <a:gd name="connsiteY3" fmla="*/ 234335 h 235909"/>
                <a:gd name="connsiteX4" fmla="*/ 45449 w 202652"/>
                <a:gd name="connsiteY4" fmla="*/ 139084 h 235909"/>
                <a:gd name="connsiteX5" fmla="*/ 62118 w 202652"/>
                <a:gd name="connsiteY5" fmla="*/ 58121 h 235909"/>
                <a:gd name="connsiteX6" fmla="*/ 202612 w 202652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6"/>
                <a:gd name="connsiteY0" fmla="*/ 12878 h 235909"/>
                <a:gd name="connsiteX1" fmla="*/ 47819 w 202636"/>
                <a:gd name="connsiteY1" fmla="*/ 3353 h 235909"/>
                <a:gd name="connsiteX2" fmla="*/ 193 w 202636"/>
                <a:gd name="connsiteY2" fmla="*/ 62883 h 235909"/>
                <a:gd name="connsiteX3" fmla="*/ 31150 w 202636"/>
                <a:gd name="connsiteY3" fmla="*/ 234335 h 235909"/>
                <a:gd name="connsiteX4" fmla="*/ 33531 w 202636"/>
                <a:gd name="connsiteY4" fmla="*/ 139084 h 235909"/>
                <a:gd name="connsiteX5" fmla="*/ 62106 w 202636"/>
                <a:gd name="connsiteY5" fmla="*/ 58121 h 235909"/>
                <a:gd name="connsiteX6" fmla="*/ 202600 w 202636"/>
                <a:gd name="connsiteY6" fmla="*/ 12878 h 235909"/>
                <a:gd name="connsiteX0" fmla="*/ 202600 w 202639"/>
                <a:gd name="connsiteY0" fmla="*/ 12878 h 235909"/>
                <a:gd name="connsiteX1" fmla="*/ 47819 w 202639"/>
                <a:gd name="connsiteY1" fmla="*/ 3353 h 235909"/>
                <a:gd name="connsiteX2" fmla="*/ 193 w 202639"/>
                <a:gd name="connsiteY2" fmla="*/ 62883 h 235909"/>
                <a:gd name="connsiteX3" fmla="*/ 31150 w 202639"/>
                <a:gd name="connsiteY3" fmla="*/ 234335 h 235909"/>
                <a:gd name="connsiteX4" fmla="*/ 33531 w 202639"/>
                <a:gd name="connsiteY4" fmla="*/ 139084 h 235909"/>
                <a:gd name="connsiteX5" fmla="*/ 62106 w 202639"/>
                <a:gd name="connsiteY5" fmla="*/ 58121 h 235909"/>
                <a:gd name="connsiteX6" fmla="*/ 202600 w 202639"/>
                <a:gd name="connsiteY6" fmla="*/ 12878 h 235909"/>
                <a:gd name="connsiteX0" fmla="*/ 202600 w 202639"/>
                <a:gd name="connsiteY0" fmla="*/ 12682 h 235713"/>
                <a:gd name="connsiteX1" fmla="*/ 47819 w 202639"/>
                <a:gd name="connsiteY1" fmla="*/ 3157 h 235713"/>
                <a:gd name="connsiteX2" fmla="*/ 193 w 202639"/>
                <a:gd name="connsiteY2" fmla="*/ 62687 h 235713"/>
                <a:gd name="connsiteX3" fmla="*/ 31150 w 202639"/>
                <a:gd name="connsiteY3" fmla="*/ 234139 h 235713"/>
                <a:gd name="connsiteX4" fmla="*/ 33531 w 202639"/>
                <a:gd name="connsiteY4" fmla="*/ 138888 h 235713"/>
                <a:gd name="connsiteX5" fmla="*/ 62106 w 202639"/>
                <a:gd name="connsiteY5" fmla="*/ 50781 h 235713"/>
                <a:gd name="connsiteX6" fmla="*/ 202600 w 202639"/>
                <a:gd name="connsiteY6" fmla="*/ 12682 h 23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639" h="235713">
                  <a:moveTo>
                    <a:pt x="202600" y="12682"/>
                  </a:moveTo>
                  <a:cubicBezTo>
                    <a:pt x="200219" y="4745"/>
                    <a:pt x="81553" y="-5177"/>
                    <a:pt x="47819" y="3157"/>
                  </a:cubicBezTo>
                  <a:cubicBezTo>
                    <a:pt x="14085" y="11491"/>
                    <a:pt x="2971" y="24190"/>
                    <a:pt x="193" y="62687"/>
                  </a:cubicBezTo>
                  <a:cubicBezTo>
                    <a:pt x="-2585" y="101184"/>
                    <a:pt x="25594" y="221439"/>
                    <a:pt x="31150" y="234139"/>
                  </a:cubicBezTo>
                  <a:cubicBezTo>
                    <a:pt x="36706" y="246839"/>
                    <a:pt x="33927" y="179766"/>
                    <a:pt x="33531" y="138888"/>
                  </a:cubicBezTo>
                  <a:cubicBezTo>
                    <a:pt x="30753" y="98009"/>
                    <a:pt x="24403" y="64671"/>
                    <a:pt x="62106" y="50781"/>
                  </a:cubicBezTo>
                  <a:cubicBezTo>
                    <a:pt x="99809" y="36891"/>
                    <a:pt x="204981" y="20619"/>
                    <a:pt x="202600" y="126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B495DA6-82DE-F3B8-8047-1903D92DD13A}"/>
                </a:ext>
              </a:extLst>
            </p:cNvPr>
            <p:cNvGrpSpPr/>
            <p:nvPr/>
          </p:nvGrpSpPr>
          <p:grpSpPr>
            <a:xfrm>
              <a:off x="11807335" y="324372"/>
              <a:ext cx="290252" cy="277335"/>
              <a:chOff x="11766362" y="266916"/>
              <a:chExt cx="334816" cy="31991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2DA019E-2E30-9379-D832-C000520C705C}"/>
                  </a:ext>
                </a:extLst>
              </p:cNvPr>
              <p:cNvSpPr/>
              <p:nvPr/>
            </p:nvSpPr>
            <p:spPr>
              <a:xfrm rot="2700000">
                <a:off x="11954827" y="258798"/>
                <a:ext cx="45719" cy="2469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18C5CCD-3E59-A50D-985D-6D500D4EBB1D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6371C69-C97D-A628-891F-FDDB8FC0D9C8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04F8BC0-CA29-715D-1182-C24345D50ADD}"/>
                </a:ext>
              </a:extLst>
            </p:cNvPr>
            <p:cNvGrpSpPr/>
            <p:nvPr/>
          </p:nvGrpSpPr>
          <p:grpSpPr>
            <a:xfrm flipH="1">
              <a:off x="209964" y="147724"/>
              <a:ext cx="167065" cy="165990"/>
              <a:chOff x="11766362" y="266916"/>
              <a:chExt cx="321987" cy="319916"/>
            </a:xfrm>
            <a:solidFill>
              <a:srgbClr val="FFFF00"/>
            </a:solidFill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D632006-0C52-4E7D-9561-F1B02B45ECB7}"/>
                  </a:ext>
                </a:extLst>
              </p:cNvPr>
              <p:cNvSpPr/>
              <p:nvPr/>
            </p:nvSpPr>
            <p:spPr>
              <a:xfrm rot="2700000">
                <a:off x="11949312" y="283808"/>
                <a:ext cx="45719" cy="207636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E2F32A6-FF05-75E1-B764-E45BD7167E05}"/>
                  </a:ext>
                </a:extLst>
              </p:cNvPr>
              <p:cNvSpPr/>
              <p:nvPr/>
            </p:nvSpPr>
            <p:spPr>
              <a:xfrm rot="5400000">
                <a:off x="11993489" y="49197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6D84F53E-13FD-5234-581F-92803A8A1013}"/>
                  </a:ext>
                </a:extLst>
              </p:cNvPr>
              <p:cNvSpPr/>
              <p:nvPr/>
            </p:nvSpPr>
            <p:spPr>
              <a:xfrm>
                <a:off x="11766362" y="266916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 w="2222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73FC0D-105A-EEDA-93B3-3FF219022197}"/>
              </a:ext>
            </a:extLst>
          </p:cNvPr>
          <p:cNvSpPr txBox="1"/>
          <p:nvPr/>
        </p:nvSpPr>
        <p:spPr>
          <a:xfrm rot="-180000">
            <a:off x="383325" y="104771"/>
            <a:ext cx="4481487" cy="74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defRPr/>
            </a:pP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기능</a:t>
            </a:r>
            <a:r>
              <a:rPr lang="ko-KR" altLang="en-US" sz="3200" i="1" kern="0" dirty="0" smtClean="0">
                <a:ln w="9525">
                  <a:noFill/>
                </a:ln>
                <a:solidFill>
                  <a:schemeClr val="accent1"/>
                </a:solidFill>
                <a:ea typeface="Tmon몬소리 Black" panose="02000A03000000000000" pitchFamily="2" charset="-127"/>
              </a:rPr>
              <a:t> 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3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9747" y="9708614"/>
            <a:ext cx="2404558" cy="20330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251319" y="248281"/>
            <a:ext cx="2218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관광지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1056158"/>
            <a:ext cx="7406645" cy="49822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016" y="324372"/>
            <a:ext cx="4283953" cy="18040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179" y="2128409"/>
            <a:ext cx="1122295" cy="263409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23767" y="2300798"/>
            <a:ext cx="35735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관광지 </a:t>
            </a:r>
            <a:r>
              <a:rPr lang="ko-KR" altLang="en-US" sz="12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필터링</a:t>
            </a:r>
            <a:r>
              <a:rPr lang="en-US" altLang="ko-KR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lang="ko-KR" altLang="en-US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사용자가 위쪽 버튼을 클릭하면 여러 타입의 관광지가 선택할 수 있는 </a:t>
            </a: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탭 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메뉴로 표시됩니다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en-US" altLang="ko-KR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lang="ko-KR" altLang="en-US" sz="12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왼쪽에는 현재 선택된 타입의 관광지 목록이 표시됩니다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en-US" altLang="ko-KR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en-US" altLang="ko-KR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r>
              <a:rPr lang="ko-KR" altLang="en-US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내 </a:t>
            </a:r>
            <a:r>
              <a:rPr lang="ko-KR" altLang="en-US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목록 관리</a:t>
            </a:r>
            <a:r>
              <a:rPr lang="en-US" altLang="ko-KR" sz="1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lang="ko-KR" altLang="en-US" sz="1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어플리케이션 내에서 사용자는 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내 목록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섹션에서 </a:t>
            </a:r>
            <a:r>
              <a:rPr lang="ko-KR" altLang="en-US" sz="1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찜한</a:t>
            </a:r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관광지를 확인하고 관리할 수 있습니다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en-US" altLang="ko-KR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</a:t>
            </a:r>
            <a:r>
              <a:rPr lang="ko-KR" altLang="en-US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시각적인 안내</a:t>
            </a:r>
            <a:r>
              <a:rPr lang="en-US" altLang="ko-KR" sz="1200" b="1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lang="ko-KR" altLang="en-US" sz="12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 관광지에는 </a:t>
            </a:r>
            <a:r>
              <a:rPr lang="ko-KR" altLang="en-US" sz="12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마커</a:t>
            </a:r>
            <a:r>
              <a:rPr lang="ko-KR" altLang="en-US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또는 다른 시각적 표시 방법을 활용하여 사용자가 쉽게 식별할 수 있도록 합니다</a:t>
            </a:r>
            <a:r>
              <a:rPr lang="en-US" altLang="ko-KR" sz="1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altLang="ko-KR" sz="1200" b="0" i="0" dirty="0"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22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342</Words>
  <Application>Microsoft Office PowerPoint</Application>
  <PresentationFormat>와이드스크린</PresentationFormat>
  <Paragraphs>77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Tmon몬소리 Black</vt:lpstr>
      <vt:lpstr>맑은 고딕</vt:lpstr>
      <vt:lpstr>배달의민족 한나체 Pro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SSAFY</cp:lastModifiedBy>
  <cp:revision>19</cp:revision>
  <dcterms:created xsi:type="dcterms:W3CDTF">2023-07-09T07:25:18Z</dcterms:created>
  <dcterms:modified xsi:type="dcterms:W3CDTF">2023-11-24T03:00:36Z</dcterms:modified>
</cp:coreProperties>
</file>